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7" d="100"/>
          <a:sy n="117" d="100"/>
        </p:scale>
        <p:origin x="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-scale-community/use-case-hisea/blob/main/notebooks/visualise_delft3dfm.ipynb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4CBD-3E88-4C59-867A-5978B9096A04}" type="datetime1">
              <a:rPr lang="nl-NL" smtClean="0"/>
              <a:t>21-11-2022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5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2261</TotalTime>
  <Words>829</Words>
  <Application>Microsoft Office PowerPoint</Application>
  <PresentationFormat>Widescreen</PresentationFormat>
  <Paragraphs>124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210</cp:revision>
  <dcterms:created xsi:type="dcterms:W3CDTF">2020-02-17T13:56:38Z</dcterms:created>
  <dcterms:modified xsi:type="dcterms:W3CDTF">2022-11-21T11:40:06Z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